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1"/>
    <p:restoredTop sz="94679"/>
  </p:normalViewPr>
  <p:slideViewPr>
    <p:cSldViewPr snapToGrid="0">
      <p:cViewPr varScale="1">
        <p:scale>
          <a:sx n="158" d="100"/>
          <a:sy n="15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16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7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9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0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6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3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3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2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8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1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4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D86A6011-581C-F5CD-8111-C57FBFA34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1CD06-15FB-96D6-2D28-B0A404B32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119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/>
              <a:t>Human Movement Analytics using AI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AC085-D4C7-386B-8B73-EDA9AE541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119" y="4327781"/>
            <a:ext cx="3931321" cy="10336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/>
              <a:t>~ Supervisor: </a:t>
            </a:r>
            <a:r>
              <a:rPr lang="en-US" sz="1900" b="1"/>
              <a:t>Dr Luo Wei</a:t>
            </a:r>
          </a:p>
          <a:p>
            <a:pPr>
              <a:lnSpc>
                <a:spcPct val="90000"/>
              </a:lnSpc>
            </a:pPr>
            <a:r>
              <a:rPr lang="en-US" sz="1900" b="1"/>
              <a:t>                                      GeoSpatialX lab  </a:t>
            </a:r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38640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557823A-8CE1-3E09-07F9-B6764261E972}"/>
              </a:ext>
            </a:extLst>
          </p:cNvPr>
          <p:cNvSpPr txBox="1"/>
          <p:nvPr/>
        </p:nvSpPr>
        <p:spPr>
          <a:xfrm>
            <a:off x="10254670" y="6376828"/>
            <a:ext cx="177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Aditya </a:t>
            </a:r>
            <a:r>
              <a:rPr lang="en-US" dirty="0" err="1"/>
              <a:t>Katkuri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5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2A57-829C-9748-50D0-268815AF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Flow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AB677-0BB6-42EC-234C-978F64BB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                                                </a:t>
            </a:r>
            <a:r>
              <a:rPr lang="en-US" sz="2400" dirty="0"/>
              <a:t>Example: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Doesn’t include the temporal depth of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Implementation in the preprocessing stage.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Will be done using </a:t>
            </a:r>
            <a:r>
              <a:rPr lang="en-US" dirty="0" err="1"/>
              <a:t>GeoPandas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on this is handled by Me and </a:t>
            </a:r>
            <a:r>
              <a:rPr lang="en-US" dirty="0" err="1"/>
              <a:t>Thashmitha</a:t>
            </a:r>
            <a:r>
              <a:rPr lang="en-US" dirty="0"/>
              <a:t> </a:t>
            </a:r>
          </a:p>
          <a:p>
            <a:r>
              <a:rPr lang="en-US" dirty="0"/>
              <a:t>Individually.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on Chord diagram will be done and then </a:t>
            </a:r>
          </a:p>
          <a:p>
            <a:r>
              <a:rPr lang="en-US" dirty="0"/>
              <a:t>I will complete implementing this.  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44D5EBB8-426D-9429-EB4E-82564A71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1" y="2161903"/>
            <a:ext cx="5212121" cy="39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3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4049-30FC-857C-5635-20AFB479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D7A4-AB37-8BBC-A78B-8D4BA89D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human movement data to analyze flow during various COVID stages and relate it to policy.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 analysis over space and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Papers on cell phone data analysis, during calamities.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directions possible.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0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98AEF9BE-CE39-9C10-5309-71F17EB94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8B8DD-35D8-3993-83CB-E6F6BD07C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1" y="2633933"/>
            <a:ext cx="8039818" cy="16435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Update-1: 5th May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27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EFB7B-8785-0D63-B606-62BE4303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FD32C-401A-70E2-84B9-4A9F72AC4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615" y="2216151"/>
            <a:ext cx="3943575" cy="3390900"/>
          </a:xfrm>
        </p:spPr>
        <p:txBody>
          <a:bodyPr anchor="t"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Chord diagram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Network Flow Analysis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Exploring other potential AI methodologies for Human Movement Analysis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4" descr="Two white strings one below is tangled while the one above is curved">
            <a:extLst>
              <a:ext uri="{FF2B5EF4-FFF2-40B4-BE49-F238E27FC236}">
                <a16:creationId xmlns:a16="http://schemas.microsoft.com/office/drawing/2014/main" id="{16CED73D-5D06-CD10-487F-2A6011E75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000" r="21777" b="-1"/>
          <a:stretch/>
        </p:blipFill>
        <p:spPr>
          <a:xfrm>
            <a:off x="1682" y="10"/>
            <a:ext cx="6096000" cy="6857990"/>
          </a:xfrm>
          <a:prstGeom prst="rect">
            <a:avLst/>
          </a:prstGeom>
        </p:spPr>
      </p:pic>
      <p:grpSp>
        <p:nvGrpSpPr>
          <p:cNvPr id="24" name="Group 14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25" name="Rectangle 15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264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8D33-DB5F-7D82-09B7-E800015D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Chord Diagram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E2F52-FA57-CC9D-C5AF-1E83B6F51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                                                                  </a:t>
            </a:r>
            <a:r>
              <a:rPr lang="en-US" sz="2400" dirty="0"/>
              <a:t>Example: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Doesn’t include the temporal depth of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Almost done implementing it using our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Preprocessing </a:t>
            </a:r>
            <a:r>
              <a:rPr lang="en-US" dirty="0" err="1"/>
              <a:t>etc</a:t>
            </a:r>
            <a:r>
              <a:rPr lang="en-US" dirty="0"/>
              <a:t> is done but there’s an error while plotting.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 to code on Google Collab: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https://</a:t>
            </a:r>
            <a:r>
              <a:rPr lang="en-US" sz="1200" dirty="0" err="1"/>
              <a:t>colab.research.google.com</a:t>
            </a:r>
            <a:r>
              <a:rPr lang="en-US" sz="1200" dirty="0"/>
              <a:t>/drive/135wgj8K1l623K8VetCACIB7vCKaQEI2x?usp=sharing</a:t>
            </a:r>
          </a:p>
          <a:p>
            <a:r>
              <a:rPr lang="en-US" dirty="0"/>
              <a:t>                                                                     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74B1BD1-FB3C-D4E2-E8EE-A61944AF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901" y="2290917"/>
            <a:ext cx="3902523" cy="308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1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2A57-829C-9748-50D0-268815AF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Flow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AB677-0BB6-42EC-234C-978F64BB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                                                </a:t>
            </a:r>
            <a:r>
              <a:rPr lang="en-US" sz="2400" dirty="0"/>
              <a:t>Example: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Doesn’t include the temporal depth of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Implementation in the preprocessing stage.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Will be done using </a:t>
            </a:r>
            <a:r>
              <a:rPr lang="en-US" dirty="0" err="1"/>
              <a:t>GeoPandas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on this is handled by Me and </a:t>
            </a:r>
            <a:r>
              <a:rPr lang="en-US" dirty="0" err="1"/>
              <a:t>Thashmitha</a:t>
            </a:r>
            <a:r>
              <a:rPr lang="en-US" dirty="0"/>
              <a:t> </a:t>
            </a:r>
          </a:p>
          <a:p>
            <a:r>
              <a:rPr lang="en-US" dirty="0"/>
              <a:t>Individually.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on Chord diagram will be done and then </a:t>
            </a:r>
          </a:p>
          <a:p>
            <a:r>
              <a:rPr lang="en-US" dirty="0"/>
              <a:t>I will complete implementing this.  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44D5EBB8-426D-9429-EB4E-82564A71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1" y="2161903"/>
            <a:ext cx="5212121" cy="39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0EAA-9A5F-DB76-DBA0-1B633EBA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Exploring other potential AI methodologies for Human Movement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20D1B-C5D0-9219-A243-BE80FE449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Explored nature and PNAS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Found 2 relevant papers on nature and 4 in PNAS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Best bet would be Graph 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Ashish and Shubham are working on implementing Graph ML </a:t>
            </a:r>
          </a:p>
        </p:txBody>
      </p:sp>
    </p:spTree>
    <p:extLst>
      <p:ext uri="{BB962C8B-B14F-4D97-AF65-F5344CB8AC3E}">
        <p14:creationId xmlns:p14="http://schemas.microsoft.com/office/powerpoint/2010/main" val="335354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06728-055E-21FE-103E-E4264293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4" y="723901"/>
            <a:ext cx="8815754" cy="1286648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Next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A409C-7315-A934-356D-DB48A50B8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078" y="2682052"/>
            <a:ext cx="6221845" cy="3452047"/>
          </a:xfrm>
        </p:spPr>
        <p:txBody>
          <a:bodyPr anchor="ctr"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Complete implementing Chord diagram and Network Flow Diagram by next meeting.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Find other potential AI integration approaches.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2345189"/>
            <a:ext cx="867485" cy="115439"/>
            <a:chOff x="8910933" y="1861308"/>
            <a:chExt cx="867485" cy="115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142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98AEF9BE-CE39-9C10-5309-71F17EB94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8B8DD-35D8-3993-83CB-E6F6BD07C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1" y="2633933"/>
            <a:ext cx="8039818" cy="16435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Update-2: 30th June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228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8D33-DB5F-7D82-09B7-E800015D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Chord Diagram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E2F52-FA57-CC9D-C5AF-1E83B6F51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                                                                  </a:t>
            </a:r>
            <a:endParaRPr lang="en-US" sz="2400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Chord Diagram made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Almost done implementing it using our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Preprocessing </a:t>
            </a:r>
            <a:r>
              <a:rPr lang="en-US" dirty="0" err="1"/>
              <a:t>etc</a:t>
            </a:r>
            <a:r>
              <a:rPr lang="en-US" dirty="0"/>
              <a:t> is done but there’s an error while plotting.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 to code on Google Collab: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https://</a:t>
            </a:r>
            <a:r>
              <a:rPr lang="en-US" sz="1200" dirty="0" err="1"/>
              <a:t>colab.research.google.com</a:t>
            </a:r>
            <a:r>
              <a:rPr lang="en-US" sz="1200" dirty="0"/>
              <a:t>/drive/135wgj8K1l623K8VetCACIB7vCKaQEI2x?usp=sharing</a:t>
            </a:r>
          </a:p>
          <a:p>
            <a:r>
              <a:rPr lang="en-US" dirty="0"/>
              <a:t>                                                                     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74B1BD1-FB3C-D4E2-E8EE-A61944AF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901" y="2290917"/>
            <a:ext cx="3902523" cy="308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68112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352</Words>
  <Application>Microsoft Macintosh PowerPoint</Application>
  <PresentationFormat>Widescreen</PresentationFormat>
  <Paragraphs>63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Bembo</vt:lpstr>
      <vt:lpstr>AdornVTI</vt:lpstr>
      <vt:lpstr>Human Movement Analytics using AI </vt:lpstr>
      <vt:lpstr>Update-1: 5th May </vt:lpstr>
      <vt:lpstr>Goals</vt:lpstr>
      <vt:lpstr>Chord Diagram </vt:lpstr>
      <vt:lpstr>Network Flow Analysis </vt:lpstr>
      <vt:lpstr>Exploring other potential AI methodologies for Human Movement Analysis </vt:lpstr>
      <vt:lpstr>Next Steps </vt:lpstr>
      <vt:lpstr>Update-2: 30th June </vt:lpstr>
      <vt:lpstr>Chord Diagram </vt:lpstr>
      <vt:lpstr>Network Flow Analysis </vt:lpstr>
      <vt:lpstr>Next Step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Movement Analytics using AI </dc:title>
  <dc:creator>KATKURI ADITYA VARDHAN REDDY - 200933064</dc:creator>
  <cp:lastModifiedBy>KATKURI ADITYA VARDHAN REDDY - 200933064</cp:lastModifiedBy>
  <cp:revision>3</cp:revision>
  <dcterms:created xsi:type="dcterms:W3CDTF">2023-05-05T11:19:22Z</dcterms:created>
  <dcterms:modified xsi:type="dcterms:W3CDTF">2023-06-30T13:01:10Z</dcterms:modified>
</cp:coreProperties>
</file>